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h3io+khu83aiHxvLoXjWgUnGkQ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72"/>
      </p:cViewPr>
      <p:guideLst>
        <p:guide orient="horz" pos="2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6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6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0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0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19.png"/><Relationship Id="rId9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22.png"/><Relationship Id="rId9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6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125.png"/><Relationship Id="rId5" Type="http://schemas.openxmlformats.org/officeDocument/2006/relationships/image" Target="../media/image73.png"/><Relationship Id="rId10" Type="http://schemas.openxmlformats.org/officeDocument/2006/relationships/image" Target="../media/image130.png"/><Relationship Id="rId4" Type="http://schemas.openxmlformats.org/officeDocument/2006/relationships/image" Target="../media/image72.png"/><Relationship Id="rId9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1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45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48.png"/><Relationship Id="rId9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51.png"/><Relationship Id="rId9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58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156.png"/><Relationship Id="rId5" Type="http://schemas.openxmlformats.org/officeDocument/2006/relationships/image" Target="../media/image84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53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07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6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2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06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18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1.png"/><Relationship Id="rId7" Type="http://schemas.openxmlformats.org/officeDocument/2006/relationships/image" Target="../media/image186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89.png"/><Relationship Id="rId5" Type="http://schemas.openxmlformats.org/officeDocument/2006/relationships/image" Target="../media/image184.png"/><Relationship Id="rId10" Type="http://schemas.openxmlformats.org/officeDocument/2006/relationships/image" Target="../media/image188.png"/><Relationship Id="rId4" Type="http://schemas.openxmlformats.org/officeDocument/2006/relationships/image" Target="../media/image183.png"/><Relationship Id="rId9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1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7.png"/><Relationship Id="rId5" Type="http://schemas.openxmlformats.org/officeDocument/2006/relationships/image" Target="../media/image192.png"/><Relationship Id="rId10" Type="http://schemas.openxmlformats.org/officeDocument/2006/relationships/image" Target="../media/image196.png"/><Relationship Id="rId4" Type="http://schemas.openxmlformats.org/officeDocument/2006/relationships/image" Target="../media/image191.png"/><Relationship Id="rId9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98.png"/><Relationship Id="rId9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5" Type="http://schemas.openxmlformats.org/officeDocument/2006/relationships/image" Target="../media/image22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423" y="230009"/>
            <a:ext cx="17222282" cy="951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662" y="6683167"/>
            <a:ext cx="8656199" cy="353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93288" y="5052460"/>
            <a:ext cx="4476846" cy="408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5588" y="6434497"/>
            <a:ext cx="693261" cy="49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"/>
          <p:cNvGrpSpPr/>
          <p:nvPr/>
        </p:nvGrpSpPr>
        <p:grpSpPr>
          <a:xfrm>
            <a:off x="284277" y="2098660"/>
            <a:ext cx="6171429" cy="1318846"/>
            <a:chOff x="284277" y="2098660"/>
            <a:chExt cx="6171429" cy="1318846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84277" y="2098660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1651" y="2341377"/>
              <a:ext cx="4425186" cy="10761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697" y="954011"/>
            <a:ext cx="2807012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1288" y="2768018"/>
            <a:ext cx="2423277" cy="9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45421" y="938410"/>
            <a:ext cx="12828043" cy="892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697" y="954011"/>
            <a:ext cx="2807012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621" y="2768018"/>
            <a:ext cx="3491077" cy="9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28898" y="300075"/>
            <a:ext cx="13940293" cy="968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697" y="954011"/>
            <a:ext cx="2807012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4996" y="2768018"/>
            <a:ext cx="3416401" cy="9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9153" y="1909342"/>
            <a:ext cx="14546561" cy="7949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078" y="954011"/>
            <a:ext cx="3959564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2010537" y="4298335"/>
            <a:ext cx="1041421" cy="3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2099609" y="5549815"/>
            <a:ext cx="863278" cy="3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62736" y="3630909"/>
            <a:ext cx="4083361" cy="314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62471" y="4445532"/>
            <a:ext cx="2970432" cy="96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63779" y="3612238"/>
            <a:ext cx="4083361" cy="314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79464" y="4450843"/>
            <a:ext cx="2989097" cy="96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9618" y="3542857"/>
            <a:ext cx="4083361" cy="314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197843" y="4438085"/>
            <a:ext cx="2523708" cy="96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04416" y="6865907"/>
            <a:ext cx="4083361" cy="314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86471" y="7680534"/>
            <a:ext cx="1849775" cy="97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05459" y="6847236"/>
            <a:ext cx="4083361" cy="314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583087" y="7680534"/>
            <a:ext cx="1437974" cy="932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0126" y="954011"/>
            <a:ext cx="4553935" cy="154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689761" y="646373"/>
            <a:ext cx="23299068" cy="1135736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/>
          <p:nvPr/>
        </p:nvSpPr>
        <p:spPr>
          <a:xfrm>
            <a:off x="11963400" y="3238500"/>
            <a:ext cx="2590800" cy="6239714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078" y="954011"/>
            <a:ext cx="4154116" cy="145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1098" y="5836191"/>
            <a:ext cx="2521295" cy="111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71812" y="5836193"/>
            <a:ext cx="3750390" cy="220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71812" y="5836191"/>
            <a:ext cx="3404886" cy="110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4714210" y="4916131"/>
            <a:ext cx="1034957" cy="292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12157051" y="4916131"/>
            <a:ext cx="1034957" cy="292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221" y="954011"/>
            <a:ext cx="2024678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7671" y="3164155"/>
            <a:ext cx="6171429" cy="27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7500" y="6229494"/>
            <a:ext cx="17270714" cy="17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742052" y="6119272"/>
            <a:ext cx="1295324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6307" y="5591211"/>
            <a:ext cx="5897193" cy="147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21386" y="5591211"/>
            <a:ext cx="6918431" cy="15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43118"/>
            <a:ext cx="18285714" cy="385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18"/>
          <p:cNvGrpSpPr/>
          <p:nvPr/>
        </p:nvGrpSpPr>
        <p:grpSpPr>
          <a:xfrm>
            <a:off x="-1569102" y="-498390"/>
            <a:ext cx="20510072" cy="4367886"/>
            <a:chOff x="-1569102" y="-498390"/>
            <a:chExt cx="20510072" cy="4367886"/>
          </a:xfrm>
        </p:grpSpPr>
        <p:grpSp>
          <p:nvGrpSpPr>
            <p:cNvPr id="249" name="Google Shape;249;p18"/>
            <p:cNvGrpSpPr/>
            <p:nvPr/>
          </p:nvGrpSpPr>
          <p:grpSpPr>
            <a:xfrm>
              <a:off x="-1569102" y="-498390"/>
              <a:ext cx="20510072" cy="4367886"/>
              <a:chOff x="-1569102" y="-498390"/>
              <a:chExt cx="20510072" cy="4367886"/>
            </a:xfrm>
          </p:grpSpPr>
          <p:pic>
            <p:nvPicPr>
              <p:cNvPr id="250" name="Google Shape;250;p1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1569102" y="-498390"/>
                <a:ext cx="20510072" cy="4367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1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5867" y="451032"/>
                <a:ext cx="10255036" cy="2183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2" name="Google Shape;252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75582" y="686630"/>
              <a:ext cx="5579771" cy="17831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18"/>
          <p:cNvGrpSpPr/>
          <p:nvPr/>
        </p:nvGrpSpPr>
        <p:grpSpPr>
          <a:xfrm>
            <a:off x="806315" y="2208233"/>
            <a:ext cx="15724678" cy="8092719"/>
            <a:chOff x="806315" y="2208233"/>
            <a:chExt cx="15724678" cy="8092719"/>
          </a:xfrm>
        </p:grpSpPr>
        <p:grpSp>
          <p:nvGrpSpPr>
            <p:cNvPr id="254" name="Google Shape;254;p18"/>
            <p:cNvGrpSpPr/>
            <p:nvPr/>
          </p:nvGrpSpPr>
          <p:grpSpPr>
            <a:xfrm>
              <a:off x="2498703" y="6462547"/>
              <a:ext cx="14032290" cy="3838405"/>
              <a:chOff x="2498703" y="6462547"/>
              <a:chExt cx="14032290" cy="3838405"/>
            </a:xfrm>
          </p:grpSpPr>
          <p:pic>
            <p:nvPicPr>
              <p:cNvPr id="255" name="Google Shape;255;p1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498703" y="646254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1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881507" y="729687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7" name="Google Shape;257;p18"/>
            <p:cNvGrpSpPr/>
            <p:nvPr/>
          </p:nvGrpSpPr>
          <p:grpSpPr>
            <a:xfrm>
              <a:off x="1643786" y="4335390"/>
              <a:ext cx="14032290" cy="3838405"/>
              <a:chOff x="1643786" y="4335390"/>
              <a:chExt cx="14032290" cy="3838405"/>
            </a:xfrm>
          </p:grpSpPr>
          <p:pic>
            <p:nvPicPr>
              <p:cNvPr id="258" name="Google Shape;258;p1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643786" y="433539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1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26589" y="5169722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0" name="Google Shape;260;p18"/>
            <p:cNvGrpSpPr/>
            <p:nvPr/>
          </p:nvGrpSpPr>
          <p:grpSpPr>
            <a:xfrm>
              <a:off x="10009078" y="5857057"/>
              <a:ext cx="2798418" cy="2908102"/>
              <a:chOff x="10009078" y="5857057"/>
              <a:chExt cx="2798418" cy="2908102"/>
            </a:xfrm>
          </p:grpSpPr>
          <p:pic>
            <p:nvPicPr>
              <p:cNvPr id="261" name="Google Shape;261;p1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009078" y="585705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1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0617354" y="649275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3" name="Google Shape;263;p18"/>
            <p:cNvGrpSpPr/>
            <p:nvPr/>
          </p:nvGrpSpPr>
          <p:grpSpPr>
            <a:xfrm>
              <a:off x="806315" y="2208233"/>
              <a:ext cx="14032290" cy="3838405"/>
              <a:chOff x="806315" y="2208233"/>
              <a:chExt cx="14032290" cy="3838405"/>
            </a:xfrm>
          </p:grpSpPr>
          <p:pic>
            <p:nvPicPr>
              <p:cNvPr id="264" name="Google Shape;264;p1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06315" y="2208233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Google Shape;265;p1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189119" y="304256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6" name="Google Shape;266;p18"/>
            <p:cNvGrpSpPr/>
            <p:nvPr/>
          </p:nvGrpSpPr>
          <p:grpSpPr>
            <a:xfrm>
              <a:off x="9171608" y="3729900"/>
              <a:ext cx="2798418" cy="2908102"/>
              <a:chOff x="9171608" y="3729900"/>
              <a:chExt cx="2798418" cy="2908102"/>
            </a:xfrm>
          </p:grpSpPr>
          <p:pic>
            <p:nvPicPr>
              <p:cNvPr id="267" name="Google Shape;267;p1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171608" y="3729900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p1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9884" y="4365597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9" name="Google Shape;269;p1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906852" y="3238069"/>
              <a:ext cx="3530533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772890" y="5365221"/>
              <a:ext cx="2168123" cy="1321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618290" y="7492383"/>
              <a:ext cx="2739771" cy="1150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88306" y="-3088236"/>
            <a:ext cx="19340985" cy="1667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5678347"/>
            <a:ext cx="20683601" cy="481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0198" y="1587290"/>
            <a:ext cx="14942598" cy="71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-3556148" y="3175023"/>
            <a:ext cx="1063934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-2774483" y="1354809"/>
            <a:ext cx="1999353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895238" y="8494693"/>
            <a:ext cx="1582261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12128259" y="5687734"/>
            <a:ext cx="9109075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79046" y="2831699"/>
            <a:ext cx="5114475" cy="1332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097" y="2768018"/>
            <a:ext cx="2952392" cy="9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2857" y="745420"/>
            <a:ext cx="6171429" cy="500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2857" y="5868232"/>
            <a:ext cx="6171429" cy="3443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288" y="776609"/>
            <a:ext cx="2807012" cy="152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20916" y="3742738"/>
            <a:ext cx="2951068" cy="99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83491" y="4885097"/>
            <a:ext cx="6171429" cy="42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40664" y="4732716"/>
            <a:ext cx="6171429" cy="42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757143" y="3818928"/>
            <a:ext cx="3855506" cy="99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89545" y="2476478"/>
            <a:ext cx="2980392" cy="9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287" y="776609"/>
            <a:ext cx="2807012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8878" y="2476474"/>
            <a:ext cx="2469954" cy="98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84996" y="886824"/>
            <a:ext cx="13026148" cy="819889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2"/>
          <p:cNvSpPr/>
          <p:nvPr/>
        </p:nvSpPr>
        <p:spPr>
          <a:xfrm>
            <a:off x="4267200" y="66505"/>
            <a:ext cx="5935404" cy="5631800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287" y="776609"/>
            <a:ext cx="2807012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6878" y="2586629"/>
            <a:ext cx="2623668" cy="115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47467" y="1192672"/>
            <a:ext cx="9161773" cy="790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287" y="776609"/>
            <a:ext cx="2807012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9532" y="2610428"/>
            <a:ext cx="4419239" cy="9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08315" y="1443357"/>
            <a:ext cx="13419752" cy="812802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/>
          <p:nvPr/>
        </p:nvSpPr>
        <p:spPr>
          <a:xfrm>
            <a:off x="4114800" y="723900"/>
            <a:ext cx="5413357" cy="5327000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287" y="776609"/>
            <a:ext cx="2807012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6878" y="2586629"/>
            <a:ext cx="2623668" cy="115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80952" y="936404"/>
            <a:ext cx="9276823" cy="841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8668" y="776609"/>
            <a:ext cx="5707222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2974099" y="3701393"/>
            <a:ext cx="1484874" cy="36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31968" y="4444744"/>
            <a:ext cx="6191329" cy="477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3804" y="5679908"/>
            <a:ext cx="3916766" cy="150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62417" y="4363642"/>
            <a:ext cx="6191329" cy="477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48450" y="5570497"/>
            <a:ext cx="5675108" cy="1523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27"/>
          <p:cNvGrpSpPr/>
          <p:nvPr/>
        </p:nvGrpSpPr>
        <p:grpSpPr>
          <a:xfrm>
            <a:off x="-1569102" y="-498390"/>
            <a:ext cx="20510072" cy="4367886"/>
            <a:chOff x="-1569102" y="-498390"/>
            <a:chExt cx="20510072" cy="4367886"/>
          </a:xfrm>
        </p:grpSpPr>
        <p:grpSp>
          <p:nvGrpSpPr>
            <p:cNvPr id="365" name="Google Shape;365;p27"/>
            <p:cNvGrpSpPr/>
            <p:nvPr/>
          </p:nvGrpSpPr>
          <p:grpSpPr>
            <a:xfrm>
              <a:off x="-1569102" y="-498390"/>
              <a:ext cx="20510072" cy="4367886"/>
              <a:chOff x="-1569102" y="-498390"/>
              <a:chExt cx="20510072" cy="4367886"/>
            </a:xfrm>
          </p:grpSpPr>
          <p:pic>
            <p:nvPicPr>
              <p:cNvPr id="366" name="Google Shape;366;p2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1569102" y="-498390"/>
                <a:ext cx="20510072" cy="4367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" name="Google Shape;367;p2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5867" y="451032"/>
                <a:ext cx="10255036" cy="2183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8" name="Google Shape;368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75581" y="686630"/>
              <a:ext cx="7000886" cy="187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27"/>
          <p:cNvGrpSpPr/>
          <p:nvPr/>
        </p:nvGrpSpPr>
        <p:grpSpPr>
          <a:xfrm>
            <a:off x="806315" y="2208233"/>
            <a:ext cx="15724678" cy="8092719"/>
            <a:chOff x="806315" y="2208233"/>
            <a:chExt cx="15724678" cy="8092719"/>
          </a:xfrm>
        </p:grpSpPr>
        <p:grpSp>
          <p:nvGrpSpPr>
            <p:cNvPr id="370" name="Google Shape;370;p27"/>
            <p:cNvGrpSpPr/>
            <p:nvPr/>
          </p:nvGrpSpPr>
          <p:grpSpPr>
            <a:xfrm>
              <a:off x="2498703" y="6462547"/>
              <a:ext cx="14032290" cy="3838405"/>
              <a:chOff x="2498703" y="6462547"/>
              <a:chExt cx="14032290" cy="3838405"/>
            </a:xfrm>
          </p:grpSpPr>
          <p:pic>
            <p:nvPicPr>
              <p:cNvPr id="371" name="Google Shape;371;p2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498703" y="646254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" name="Google Shape;372;p2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881507" y="729687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3" name="Google Shape;373;p27"/>
            <p:cNvGrpSpPr/>
            <p:nvPr/>
          </p:nvGrpSpPr>
          <p:grpSpPr>
            <a:xfrm>
              <a:off x="1643786" y="4335390"/>
              <a:ext cx="14032290" cy="3838405"/>
              <a:chOff x="1643786" y="4335390"/>
              <a:chExt cx="14032290" cy="3838405"/>
            </a:xfrm>
          </p:grpSpPr>
          <p:pic>
            <p:nvPicPr>
              <p:cNvPr id="374" name="Google Shape;374;p2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643786" y="433539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2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26589" y="5169722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" name="Google Shape;376;p27"/>
            <p:cNvGrpSpPr/>
            <p:nvPr/>
          </p:nvGrpSpPr>
          <p:grpSpPr>
            <a:xfrm>
              <a:off x="10009078" y="5857057"/>
              <a:ext cx="2798418" cy="2908102"/>
              <a:chOff x="10009078" y="5857057"/>
              <a:chExt cx="2798418" cy="2908102"/>
            </a:xfrm>
          </p:grpSpPr>
          <p:pic>
            <p:nvPicPr>
              <p:cNvPr id="377" name="Google Shape;377;p27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009078" y="585705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8" name="Google Shape;378;p2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0617354" y="649275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" name="Google Shape;379;p27"/>
            <p:cNvGrpSpPr/>
            <p:nvPr/>
          </p:nvGrpSpPr>
          <p:grpSpPr>
            <a:xfrm>
              <a:off x="806315" y="2208233"/>
              <a:ext cx="14032290" cy="3838405"/>
              <a:chOff x="806315" y="2208233"/>
              <a:chExt cx="14032290" cy="3838405"/>
            </a:xfrm>
          </p:grpSpPr>
          <p:pic>
            <p:nvPicPr>
              <p:cNvPr id="380" name="Google Shape;380;p2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06315" y="2208233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1" name="Google Shape;381;p2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189119" y="304256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27"/>
            <p:cNvGrpSpPr/>
            <p:nvPr/>
          </p:nvGrpSpPr>
          <p:grpSpPr>
            <a:xfrm>
              <a:off x="9171608" y="3729900"/>
              <a:ext cx="2798418" cy="2908102"/>
              <a:chOff x="9171608" y="3729900"/>
              <a:chExt cx="2798418" cy="2908102"/>
            </a:xfrm>
          </p:grpSpPr>
          <p:pic>
            <p:nvPicPr>
              <p:cNvPr id="383" name="Google Shape;383;p27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171608" y="3729900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" name="Google Shape;384;p2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9884" y="4365597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5" name="Google Shape;385;p2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766585" y="5593969"/>
              <a:ext cx="4111762" cy="1321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188914" y="3426735"/>
              <a:ext cx="2692152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2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808651" y="7681046"/>
              <a:ext cx="3702542" cy="1150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9173" y="954011"/>
            <a:ext cx="3743116" cy="154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96003" y="2379424"/>
            <a:ext cx="25877721" cy="762150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8"/>
          <p:cNvSpPr/>
          <p:nvPr/>
        </p:nvSpPr>
        <p:spPr>
          <a:xfrm>
            <a:off x="12649200" y="3848100"/>
            <a:ext cx="2590800" cy="46482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3682" y="958946"/>
            <a:ext cx="3494098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09369" y="7402288"/>
            <a:ext cx="3449439" cy="92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37369" y="4384867"/>
            <a:ext cx="2775420" cy="99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49351" y="5539156"/>
            <a:ext cx="3010935" cy="158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64695" y="4163612"/>
            <a:ext cx="3095591" cy="142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63279" y="7247682"/>
            <a:ext cx="2982716" cy="129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18703" y="5840227"/>
            <a:ext cx="3795744" cy="92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33825" y="7166924"/>
            <a:ext cx="9349138" cy="145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1107" y="3872740"/>
            <a:ext cx="14296040" cy="5770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9883" y="0"/>
            <a:ext cx="18565598" cy="367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57402" y="1314257"/>
            <a:ext cx="6025078" cy="87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203" y="205881"/>
            <a:ext cx="5793469" cy="230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2317" y="2586629"/>
            <a:ext cx="2415458" cy="91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15174" y="815466"/>
            <a:ext cx="7881212" cy="905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7713" y="958946"/>
            <a:ext cx="2024679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492" y="7273119"/>
            <a:ext cx="15180292" cy="153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57143" y="3910509"/>
            <a:ext cx="6171429" cy="295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95" y="275924"/>
            <a:ext cx="18247619" cy="300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8742052" y="6119272"/>
            <a:ext cx="1295324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6307" y="5591211"/>
            <a:ext cx="5849573" cy="147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51027" y="5614536"/>
            <a:ext cx="6937478" cy="152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33"/>
          <p:cNvGrpSpPr/>
          <p:nvPr/>
        </p:nvGrpSpPr>
        <p:grpSpPr>
          <a:xfrm>
            <a:off x="1062875" y="2597254"/>
            <a:ext cx="15724678" cy="8092718"/>
            <a:chOff x="1062875" y="2597254"/>
            <a:chExt cx="15724678" cy="8092718"/>
          </a:xfrm>
        </p:grpSpPr>
        <p:grpSp>
          <p:nvGrpSpPr>
            <p:cNvPr id="445" name="Google Shape;445;p33"/>
            <p:cNvGrpSpPr/>
            <p:nvPr/>
          </p:nvGrpSpPr>
          <p:grpSpPr>
            <a:xfrm>
              <a:off x="2755263" y="6851567"/>
              <a:ext cx="14032290" cy="3838405"/>
              <a:chOff x="2755263" y="6851567"/>
              <a:chExt cx="14032290" cy="3838405"/>
            </a:xfrm>
          </p:grpSpPr>
          <p:pic>
            <p:nvPicPr>
              <p:cNvPr id="446" name="Google Shape;446;p3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55263" y="685156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7" name="Google Shape;447;p3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138067" y="768589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8" name="Google Shape;448;p33"/>
            <p:cNvGrpSpPr/>
            <p:nvPr/>
          </p:nvGrpSpPr>
          <p:grpSpPr>
            <a:xfrm>
              <a:off x="1900345" y="4724410"/>
              <a:ext cx="14032290" cy="3838405"/>
              <a:chOff x="1900345" y="4724410"/>
              <a:chExt cx="14032290" cy="3838405"/>
            </a:xfrm>
          </p:grpSpPr>
          <p:pic>
            <p:nvPicPr>
              <p:cNvPr id="449" name="Google Shape;449;p3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900345" y="472441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3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283149" y="5558743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1" name="Google Shape;451;p33"/>
            <p:cNvGrpSpPr/>
            <p:nvPr/>
          </p:nvGrpSpPr>
          <p:grpSpPr>
            <a:xfrm>
              <a:off x="10265638" y="6246077"/>
              <a:ext cx="2798418" cy="2908102"/>
              <a:chOff x="10265638" y="6246077"/>
              <a:chExt cx="2798418" cy="2908102"/>
            </a:xfrm>
          </p:grpSpPr>
          <p:pic>
            <p:nvPicPr>
              <p:cNvPr id="452" name="Google Shape;452;p3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265638" y="624607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3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873914" y="688177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4" name="Google Shape;454;p33"/>
            <p:cNvGrpSpPr/>
            <p:nvPr/>
          </p:nvGrpSpPr>
          <p:grpSpPr>
            <a:xfrm>
              <a:off x="1062875" y="2597254"/>
              <a:ext cx="14032290" cy="3838405"/>
              <a:chOff x="1062875" y="2597254"/>
              <a:chExt cx="14032290" cy="3838405"/>
            </a:xfrm>
          </p:grpSpPr>
          <p:pic>
            <p:nvPicPr>
              <p:cNvPr id="455" name="Google Shape;455;p3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62875" y="2597254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" name="Google Shape;456;p3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445679" y="343158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7" name="Google Shape;457;p33"/>
            <p:cNvGrpSpPr/>
            <p:nvPr/>
          </p:nvGrpSpPr>
          <p:grpSpPr>
            <a:xfrm>
              <a:off x="9428168" y="4118921"/>
              <a:ext cx="2798418" cy="2908102"/>
              <a:chOff x="9428168" y="4118921"/>
              <a:chExt cx="2798418" cy="2908102"/>
            </a:xfrm>
          </p:grpSpPr>
          <p:pic>
            <p:nvPicPr>
              <p:cNvPr id="458" name="Google Shape;458;p3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428168" y="4118921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3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036444" y="4754618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0" name="Google Shape;460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63410" y="3627090"/>
              <a:ext cx="1737114" cy="108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3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000877" y="5754242"/>
              <a:ext cx="3473390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3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874848" y="7881404"/>
              <a:ext cx="2149047" cy="11508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3" name="Google Shape;463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169312"/>
            <a:ext cx="18247619" cy="300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34"/>
          <p:cNvGrpSpPr/>
          <p:nvPr/>
        </p:nvGrpSpPr>
        <p:grpSpPr>
          <a:xfrm>
            <a:off x="-1569102" y="-498390"/>
            <a:ext cx="20510072" cy="4367886"/>
            <a:chOff x="-1569102" y="-498390"/>
            <a:chExt cx="20510072" cy="4367886"/>
          </a:xfrm>
        </p:grpSpPr>
        <p:grpSp>
          <p:nvGrpSpPr>
            <p:cNvPr id="470" name="Google Shape;470;p34"/>
            <p:cNvGrpSpPr/>
            <p:nvPr/>
          </p:nvGrpSpPr>
          <p:grpSpPr>
            <a:xfrm>
              <a:off x="-1569102" y="-498390"/>
              <a:ext cx="20510072" cy="4367886"/>
              <a:chOff x="-1569102" y="-498390"/>
              <a:chExt cx="20510072" cy="4367886"/>
            </a:xfrm>
          </p:grpSpPr>
          <p:pic>
            <p:nvPicPr>
              <p:cNvPr id="471" name="Google Shape;471;p3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1569102" y="-498390"/>
                <a:ext cx="20510072" cy="4367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3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5867" y="451032"/>
                <a:ext cx="10255036" cy="2183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3" name="Google Shape;473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75581" y="686630"/>
              <a:ext cx="5579771" cy="17831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34"/>
          <p:cNvGrpSpPr/>
          <p:nvPr/>
        </p:nvGrpSpPr>
        <p:grpSpPr>
          <a:xfrm>
            <a:off x="806315" y="2208233"/>
            <a:ext cx="15724678" cy="8092719"/>
            <a:chOff x="806315" y="2208233"/>
            <a:chExt cx="15724678" cy="8092719"/>
          </a:xfrm>
        </p:grpSpPr>
        <p:grpSp>
          <p:nvGrpSpPr>
            <p:cNvPr id="475" name="Google Shape;475;p34"/>
            <p:cNvGrpSpPr/>
            <p:nvPr/>
          </p:nvGrpSpPr>
          <p:grpSpPr>
            <a:xfrm>
              <a:off x="2498703" y="6462547"/>
              <a:ext cx="14032290" cy="3838405"/>
              <a:chOff x="2498703" y="6462547"/>
              <a:chExt cx="14032290" cy="3838405"/>
            </a:xfrm>
          </p:grpSpPr>
          <p:pic>
            <p:nvPicPr>
              <p:cNvPr id="476" name="Google Shape;476;p3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498703" y="646254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" name="Google Shape;477;p3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881507" y="729687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8" name="Google Shape;478;p34"/>
            <p:cNvGrpSpPr/>
            <p:nvPr/>
          </p:nvGrpSpPr>
          <p:grpSpPr>
            <a:xfrm>
              <a:off x="1643786" y="4335390"/>
              <a:ext cx="14032290" cy="3838405"/>
              <a:chOff x="1643786" y="4335390"/>
              <a:chExt cx="14032290" cy="3838405"/>
            </a:xfrm>
          </p:grpSpPr>
          <p:pic>
            <p:nvPicPr>
              <p:cNvPr id="479" name="Google Shape;479;p3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643786" y="433539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3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26589" y="5169722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1" name="Google Shape;481;p34"/>
            <p:cNvGrpSpPr/>
            <p:nvPr/>
          </p:nvGrpSpPr>
          <p:grpSpPr>
            <a:xfrm>
              <a:off x="10009078" y="5857057"/>
              <a:ext cx="2798418" cy="2908102"/>
              <a:chOff x="10009078" y="5857057"/>
              <a:chExt cx="2798418" cy="2908102"/>
            </a:xfrm>
          </p:grpSpPr>
          <p:pic>
            <p:nvPicPr>
              <p:cNvPr id="482" name="Google Shape;482;p34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009078" y="585705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" name="Google Shape;483;p34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0617354" y="649275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4" name="Google Shape;484;p34"/>
            <p:cNvGrpSpPr/>
            <p:nvPr/>
          </p:nvGrpSpPr>
          <p:grpSpPr>
            <a:xfrm>
              <a:off x="806315" y="2208233"/>
              <a:ext cx="14032290" cy="3838405"/>
              <a:chOff x="806315" y="2208233"/>
              <a:chExt cx="14032290" cy="3838405"/>
            </a:xfrm>
          </p:grpSpPr>
          <p:pic>
            <p:nvPicPr>
              <p:cNvPr id="485" name="Google Shape;485;p3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06315" y="2208233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6" name="Google Shape;486;p3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189119" y="304256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7" name="Google Shape;487;p34"/>
            <p:cNvGrpSpPr/>
            <p:nvPr/>
          </p:nvGrpSpPr>
          <p:grpSpPr>
            <a:xfrm>
              <a:off x="9171608" y="3729900"/>
              <a:ext cx="2798418" cy="2908102"/>
              <a:chOff x="9171608" y="3729900"/>
              <a:chExt cx="2798418" cy="2908102"/>
            </a:xfrm>
          </p:grpSpPr>
          <p:pic>
            <p:nvPicPr>
              <p:cNvPr id="488" name="Google Shape;488;p34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171608" y="3729900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" name="Google Shape;489;p34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9884" y="4365597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90" name="Google Shape;490;p3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906850" y="3238069"/>
              <a:ext cx="3530533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3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772888" y="5365222"/>
              <a:ext cx="2168123" cy="1321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3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618288" y="7492383"/>
              <a:ext cx="2892371" cy="1150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667" y="953732"/>
            <a:ext cx="4389260" cy="152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1880" y="-3722333"/>
            <a:ext cx="13563907" cy="1773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1893" y="8228109"/>
            <a:ext cx="2142457" cy="92974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92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667" y="953732"/>
            <a:ext cx="4389260" cy="152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8342" y="3485714"/>
            <a:ext cx="5958301" cy="543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29733" y="3512237"/>
            <a:ext cx="5958301" cy="53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29733" y="3952187"/>
            <a:ext cx="5958301" cy="4963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533" y="-127255"/>
            <a:ext cx="3639698" cy="258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9524" y="519459"/>
            <a:ext cx="14476190" cy="924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4838" y="2694226"/>
            <a:ext cx="2933725" cy="9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7"/>
          <p:cNvSpPr/>
          <p:nvPr/>
        </p:nvSpPr>
        <p:spPr>
          <a:xfrm>
            <a:off x="3954996" y="7658100"/>
            <a:ext cx="4579404" cy="212636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7"/>
          <p:cNvSpPr/>
          <p:nvPr/>
        </p:nvSpPr>
        <p:spPr>
          <a:xfrm>
            <a:off x="8915400" y="2324100"/>
            <a:ext cx="4493038" cy="548639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7"/>
          <p:cNvSpPr/>
          <p:nvPr/>
        </p:nvSpPr>
        <p:spPr>
          <a:xfrm>
            <a:off x="3948069" y="305273"/>
            <a:ext cx="4579404" cy="212636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7"/>
          <p:cNvSpPr/>
          <p:nvPr/>
        </p:nvSpPr>
        <p:spPr>
          <a:xfrm>
            <a:off x="13701669" y="5742043"/>
            <a:ext cx="4579404" cy="212636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237" y="-127255"/>
            <a:ext cx="3639698" cy="258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5542" y="2590558"/>
            <a:ext cx="2933563" cy="99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78022" y="8496874"/>
            <a:ext cx="1497554" cy="81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2676" y="685929"/>
            <a:ext cx="11016733" cy="7736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012" y="563884"/>
            <a:ext cx="4490574" cy="224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00176" y="385891"/>
            <a:ext cx="12018342" cy="98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3889" y="2749304"/>
            <a:ext cx="1681134" cy="90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9333158" y="6000766"/>
            <a:ext cx="1295324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6307" y="5591212"/>
            <a:ext cx="5859097" cy="147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03338" y="5614536"/>
            <a:ext cx="5575554" cy="15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48031"/>
            <a:ext cx="18285714" cy="385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608" y="563884"/>
            <a:ext cx="4278812" cy="224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7074" y="2721765"/>
            <a:ext cx="3661315" cy="103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28718" y="1086200"/>
            <a:ext cx="13356997" cy="8807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046" y="563884"/>
            <a:ext cx="4675555" cy="223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8589" y="2749304"/>
            <a:ext cx="3661315" cy="103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81886" y="1310399"/>
            <a:ext cx="13603828" cy="897531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1"/>
          <p:cNvSpPr/>
          <p:nvPr/>
        </p:nvSpPr>
        <p:spPr>
          <a:xfrm>
            <a:off x="6400800" y="8191500"/>
            <a:ext cx="914400" cy="914400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8929" y="962618"/>
            <a:ext cx="3959603" cy="15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12974099" y="3701393"/>
            <a:ext cx="1484874" cy="36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12975280" y="5469424"/>
            <a:ext cx="1395236" cy="44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13139618" y="7178829"/>
            <a:ext cx="1153836" cy="36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5626" y="4575245"/>
            <a:ext cx="5470644" cy="42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09699" y="5618210"/>
            <a:ext cx="4194612" cy="13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47907" y="4550231"/>
            <a:ext cx="5470644" cy="42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704410" y="5616601"/>
            <a:ext cx="4865060" cy="13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210397" y="4457279"/>
            <a:ext cx="5470644" cy="42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160698" y="5618210"/>
            <a:ext cx="3451834" cy="129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43"/>
          <p:cNvGrpSpPr/>
          <p:nvPr/>
        </p:nvGrpSpPr>
        <p:grpSpPr>
          <a:xfrm>
            <a:off x="-1569102" y="-498390"/>
            <a:ext cx="20510072" cy="4367886"/>
            <a:chOff x="-1569102" y="-498390"/>
            <a:chExt cx="20510072" cy="4367886"/>
          </a:xfrm>
        </p:grpSpPr>
        <p:grpSp>
          <p:nvGrpSpPr>
            <p:cNvPr id="588" name="Google Shape;588;p43"/>
            <p:cNvGrpSpPr/>
            <p:nvPr/>
          </p:nvGrpSpPr>
          <p:grpSpPr>
            <a:xfrm>
              <a:off x="-1569102" y="-498390"/>
              <a:ext cx="20510072" cy="4367886"/>
              <a:chOff x="-1569102" y="-498390"/>
              <a:chExt cx="20510072" cy="4367886"/>
            </a:xfrm>
          </p:grpSpPr>
          <p:pic>
            <p:nvPicPr>
              <p:cNvPr id="589" name="Google Shape;589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1569102" y="-498390"/>
                <a:ext cx="20510072" cy="4367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0" name="Google Shape;590;p4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5867" y="451032"/>
                <a:ext cx="10255036" cy="2183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1" name="Google Shape;591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75581" y="686630"/>
              <a:ext cx="7000886" cy="187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" name="Google Shape;592;p43"/>
          <p:cNvGrpSpPr/>
          <p:nvPr/>
        </p:nvGrpSpPr>
        <p:grpSpPr>
          <a:xfrm>
            <a:off x="806315" y="2208233"/>
            <a:ext cx="15724678" cy="8092719"/>
            <a:chOff x="806315" y="2208233"/>
            <a:chExt cx="15724678" cy="8092719"/>
          </a:xfrm>
        </p:grpSpPr>
        <p:grpSp>
          <p:nvGrpSpPr>
            <p:cNvPr id="593" name="Google Shape;593;p43"/>
            <p:cNvGrpSpPr/>
            <p:nvPr/>
          </p:nvGrpSpPr>
          <p:grpSpPr>
            <a:xfrm>
              <a:off x="2498703" y="6462547"/>
              <a:ext cx="14032290" cy="3838405"/>
              <a:chOff x="2498703" y="6462547"/>
              <a:chExt cx="14032290" cy="3838405"/>
            </a:xfrm>
          </p:grpSpPr>
          <p:pic>
            <p:nvPicPr>
              <p:cNvPr id="594" name="Google Shape;594;p4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498703" y="646254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" name="Google Shape;595;p43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881507" y="729687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6" name="Google Shape;596;p43"/>
            <p:cNvGrpSpPr/>
            <p:nvPr/>
          </p:nvGrpSpPr>
          <p:grpSpPr>
            <a:xfrm>
              <a:off x="1643786" y="4335390"/>
              <a:ext cx="14032290" cy="3838405"/>
              <a:chOff x="1643786" y="4335390"/>
              <a:chExt cx="14032290" cy="3838405"/>
            </a:xfrm>
          </p:grpSpPr>
          <p:pic>
            <p:nvPicPr>
              <p:cNvPr id="597" name="Google Shape;597;p4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643786" y="433539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8" name="Google Shape;598;p43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26589" y="5169722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9" name="Google Shape;599;p43"/>
            <p:cNvGrpSpPr/>
            <p:nvPr/>
          </p:nvGrpSpPr>
          <p:grpSpPr>
            <a:xfrm>
              <a:off x="10009078" y="5857057"/>
              <a:ext cx="2798418" cy="2908102"/>
              <a:chOff x="10009078" y="5857057"/>
              <a:chExt cx="2798418" cy="2908102"/>
            </a:xfrm>
          </p:grpSpPr>
          <p:pic>
            <p:nvPicPr>
              <p:cNvPr id="600" name="Google Shape;600;p43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009078" y="585705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1" name="Google Shape;601;p43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0617354" y="649275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2" name="Google Shape;602;p43"/>
            <p:cNvGrpSpPr/>
            <p:nvPr/>
          </p:nvGrpSpPr>
          <p:grpSpPr>
            <a:xfrm>
              <a:off x="806315" y="2208233"/>
              <a:ext cx="14032290" cy="3838405"/>
              <a:chOff x="806315" y="2208233"/>
              <a:chExt cx="14032290" cy="3838405"/>
            </a:xfrm>
          </p:grpSpPr>
          <p:pic>
            <p:nvPicPr>
              <p:cNvPr id="603" name="Google Shape;603;p43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06315" y="2208233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4" name="Google Shape;604;p43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189119" y="304256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5" name="Google Shape;605;p43"/>
            <p:cNvGrpSpPr/>
            <p:nvPr/>
          </p:nvGrpSpPr>
          <p:grpSpPr>
            <a:xfrm>
              <a:off x="9171608" y="3729900"/>
              <a:ext cx="2798418" cy="2908102"/>
              <a:chOff x="9171608" y="3729900"/>
              <a:chExt cx="2798418" cy="2908102"/>
            </a:xfrm>
          </p:grpSpPr>
          <p:pic>
            <p:nvPicPr>
              <p:cNvPr id="606" name="Google Shape;606;p43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171608" y="3729900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7" name="Google Shape;607;p43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9884" y="4365597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8" name="Google Shape;608;p4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906850" y="3238069"/>
              <a:ext cx="3530533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4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753841" y="5365222"/>
              <a:ext cx="2920942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618288" y="7492383"/>
              <a:ext cx="2692152" cy="1150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4630" y="958945"/>
            <a:ext cx="4477593" cy="15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1126" y="427569"/>
            <a:ext cx="16310109" cy="12232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240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4708" y="307111"/>
            <a:ext cx="4553784" cy="15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121352" y="-854880"/>
            <a:ext cx="22621712" cy="1370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4154" y="958945"/>
            <a:ext cx="3771241" cy="15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0739" y="6460187"/>
            <a:ext cx="4425357" cy="126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80739" y="4480158"/>
            <a:ext cx="2871461" cy="126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16115" y="4783660"/>
            <a:ext cx="4855594" cy="284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3678" y="958945"/>
            <a:ext cx="3494098" cy="15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3745" y="7546955"/>
            <a:ext cx="2775468" cy="99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5078" y="4529536"/>
            <a:ext cx="2526401" cy="92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5745" y="5984897"/>
            <a:ext cx="2209963" cy="91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68288" y="6981096"/>
            <a:ext cx="9349138" cy="209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35764" y="7575888"/>
            <a:ext cx="3970210" cy="93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35764" y="4558469"/>
            <a:ext cx="2155639" cy="92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35764" y="6013831"/>
            <a:ext cx="3951544" cy="93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48"/>
          <p:cNvGrpSpPr/>
          <p:nvPr/>
        </p:nvGrpSpPr>
        <p:grpSpPr>
          <a:xfrm>
            <a:off x="-1569102" y="-498390"/>
            <a:ext cx="20510072" cy="4367886"/>
            <a:chOff x="-1569102" y="-498390"/>
            <a:chExt cx="20510072" cy="4367886"/>
          </a:xfrm>
        </p:grpSpPr>
        <p:grpSp>
          <p:nvGrpSpPr>
            <p:cNvPr id="653" name="Google Shape;653;p48"/>
            <p:cNvGrpSpPr/>
            <p:nvPr/>
          </p:nvGrpSpPr>
          <p:grpSpPr>
            <a:xfrm>
              <a:off x="-1569102" y="-498390"/>
              <a:ext cx="20510072" cy="4367886"/>
              <a:chOff x="-1569102" y="-498390"/>
              <a:chExt cx="20510072" cy="4367886"/>
            </a:xfrm>
          </p:grpSpPr>
          <p:pic>
            <p:nvPicPr>
              <p:cNvPr id="654" name="Google Shape;654;p4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1569102" y="-498390"/>
                <a:ext cx="20510072" cy="4367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5" name="Google Shape;655;p4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5867" y="451032"/>
                <a:ext cx="10255036" cy="2183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6" name="Google Shape;656;p4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75581" y="686630"/>
              <a:ext cx="6066143" cy="187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" name="Google Shape;657;p48"/>
          <p:cNvGrpSpPr/>
          <p:nvPr/>
        </p:nvGrpSpPr>
        <p:grpSpPr>
          <a:xfrm>
            <a:off x="806315" y="2208233"/>
            <a:ext cx="15724678" cy="8092719"/>
            <a:chOff x="806315" y="2208233"/>
            <a:chExt cx="15724678" cy="8092719"/>
          </a:xfrm>
        </p:grpSpPr>
        <p:grpSp>
          <p:nvGrpSpPr>
            <p:cNvPr id="658" name="Google Shape;658;p48"/>
            <p:cNvGrpSpPr/>
            <p:nvPr/>
          </p:nvGrpSpPr>
          <p:grpSpPr>
            <a:xfrm>
              <a:off x="2498703" y="6462547"/>
              <a:ext cx="14032290" cy="3838405"/>
              <a:chOff x="2498703" y="6462547"/>
              <a:chExt cx="14032290" cy="3838405"/>
            </a:xfrm>
          </p:grpSpPr>
          <p:pic>
            <p:nvPicPr>
              <p:cNvPr id="659" name="Google Shape;659;p4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498703" y="646254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0" name="Google Shape;660;p4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881507" y="729687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1" name="Google Shape;661;p48"/>
            <p:cNvGrpSpPr/>
            <p:nvPr/>
          </p:nvGrpSpPr>
          <p:grpSpPr>
            <a:xfrm>
              <a:off x="1643786" y="4335390"/>
              <a:ext cx="14032290" cy="3838405"/>
              <a:chOff x="1643786" y="4335390"/>
              <a:chExt cx="14032290" cy="3838405"/>
            </a:xfrm>
          </p:grpSpPr>
          <p:pic>
            <p:nvPicPr>
              <p:cNvPr id="662" name="Google Shape;662;p4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643786" y="433539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3" name="Google Shape;663;p4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026589" y="5169722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4" name="Google Shape;664;p48"/>
            <p:cNvGrpSpPr/>
            <p:nvPr/>
          </p:nvGrpSpPr>
          <p:grpSpPr>
            <a:xfrm>
              <a:off x="10009078" y="5857057"/>
              <a:ext cx="2798418" cy="2908102"/>
              <a:chOff x="10009078" y="5857057"/>
              <a:chExt cx="2798418" cy="2908102"/>
            </a:xfrm>
          </p:grpSpPr>
          <p:pic>
            <p:nvPicPr>
              <p:cNvPr id="665" name="Google Shape;665;p4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0009078" y="585705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6" name="Google Shape;666;p4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0617354" y="649275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7" name="Google Shape;667;p48"/>
            <p:cNvGrpSpPr/>
            <p:nvPr/>
          </p:nvGrpSpPr>
          <p:grpSpPr>
            <a:xfrm>
              <a:off x="806315" y="2208233"/>
              <a:ext cx="14032290" cy="3838405"/>
              <a:chOff x="806315" y="2208233"/>
              <a:chExt cx="14032290" cy="3838405"/>
            </a:xfrm>
          </p:grpSpPr>
          <p:pic>
            <p:nvPicPr>
              <p:cNvPr id="668" name="Google Shape;668;p4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06315" y="2208233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9" name="Google Shape;669;p4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189119" y="304256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0" name="Google Shape;670;p48"/>
            <p:cNvGrpSpPr/>
            <p:nvPr/>
          </p:nvGrpSpPr>
          <p:grpSpPr>
            <a:xfrm>
              <a:off x="9171608" y="3729900"/>
              <a:ext cx="2798418" cy="2908102"/>
              <a:chOff x="9171608" y="3729900"/>
              <a:chExt cx="2798418" cy="2908102"/>
            </a:xfrm>
          </p:grpSpPr>
          <p:pic>
            <p:nvPicPr>
              <p:cNvPr id="671" name="Google Shape;671;p4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171608" y="3729900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2" name="Google Shape;672;p4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79884" y="4365597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3" name="Google Shape;673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925898" y="3238069"/>
              <a:ext cx="2863800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4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763364" y="5365222"/>
              <a:ext cx="2882847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4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627812" y="7492383"/>
              <a:ext cx="4111761" cy="13212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3678" y="958944"/>
            <a:ext cx="3494098" cy="151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3745" y="7546952"/>
            <a:ext cx="3538458" cy="99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5745" y="4529533"/>
            <a:ext cx="2382839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5745" y="5984895"/>
            <a:ext cx="2064391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33677" y="7309624"/>
            <a:ext cx="9349138" cy="14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35764" y="7575886"/>
            <a:ext cx="2239639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35764" y="4558467"/>
            <a:ext cx="2239639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35764" y="6013829"/>
            <a:ext cx="2155639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48840" y="3390479"/>
            <a:ext cx="4154276" cy="103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3298" y="308263"/>
            <a:ext cx="10330983" cy="997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2143" y="2835420"/>
            <a:ext cx="7060845" cy="92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15925229" y="2095500"/>
            <a:ext cx="914400" cy="914400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3678" y="958944"/>
            <a:ext cx="3503622" cy="151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3741" y="7286556"/>
            <a:ext cx="1346087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75741" y="4269136"/>
            <a:ext cx="1706353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85074" y="5724498"/>
            <a:ext cx="1436058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33672" y="7049227"/>
            <a:ext cx="9349138" cy="14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35764" y="7315488"/>
            <a:ext cx="2239639" cy="93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35761" y="4298069"/>
            <a:ext cx="2155639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35761" y="5753431"/>
            <a:ext cx="2239639" cy="93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258" y="962618"/>
            <a:ext cx="5221288" cy="152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6848" y="2539614"/>
            <a:ext cx="2091630" cy="10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39775" y="1389899"/>
            <a:ext cx="10827195" cy="759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5341" y="957506"/>
            <a:ext cx="2024678" cy="154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5017" y="5736400"/>
            <a:ext cx="16495680" cy="125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5725" y="6057050"/>
            <a:ext cx="866875" cy="7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4516" y="6057900"/>
            <a:ext cx="3177085" cy="7906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00793" y="5474790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Team : 609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1072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247296" y="1530668"/>
            <a:ext cx="226938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1470" y="425833"/>
            <a:ext cx="2655393" cy="151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0583" y="3833333"/>
            <a:ext cx="6171429" cy="539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17024" y="5514533"/>
            <a:ext cx="2631128" cy="202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23064" y="6024686"/>
            <a:ext cx="1167203" cy="7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95901" y="1677142"/>
            <a:ext cx="3104601" cy="239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889741" y="2275482"/>
            <a:ext cx="1960536" cy="80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359119" y="2395066"/>
            <a:ext cx="3523501" cy="239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8859" y="3030956"/>
            <a:ext cx="2940927" cy="80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194754" y="4495830"/>
            <a:ext cx="3104601" cy="239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742608" y="5094165"/>
            <a:ext cx="1960536" cy="80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810" y="0"/>
            <a:ext cx="19648822" cy="896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63812" y="-980952"/>
            <a:ext cx="1487622" cy="102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57143" y="8967395"/>
            <a:ext cx="19676190" cy="1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833783" y="8720538"/>
            <a:ext cx="20731320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534277" y="-100437"/>
            <a:ext cx="11315639" cy="305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-4023565" y="3400868"/>
            <a:ext cx="1063934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04274" y="3048301"/>
            <a:ext cx="8948410" cy="506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89089" y="3326713"/>
            <a:ext cx="4214954" cy="316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7400" y="5143500"/>
            <a:ext cx="8153400" cy="102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4"/>
          <p:cNvSpPr txBox="1"/>
          <p:nvPr/>
        </p:nvSpPr>
        <p:spPr>
          <a:xfrm>
            <a:off x="9753600" y="5143500"/>
            <a:ext cx="1447800" cy="75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38등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780" y="3248365"/>
            <a:ext cx="11428367" cy="365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p55"/>
          <p:cNvGrpSpPr/>
          <p:nvPr/>
        </p:nvGrpSpPr>
        <p:grpSpPr>
          <a:xfrm>
            <a:off x="9512637" y="7761503"/>
            <a:ext cx="6171429" cy="1314286"/>
            <a:chOff x="9512637" y="7761503"/>
            <a:chExt cx="6171429" cy="1314286"/>
          </a:xfrm>
        </p:grpSpPr>
        <p:pic>
          <p:nvPicPr>
            <p:cNvPr id="762" name="Google Shape;762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12637" y="7761503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30031" y="7903290"/>
              <a:ext cx="4263149" cy="11305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4" name="Google Shape;764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29040" y="4361639"/>
            <a:ext cx="10404747" cy="21566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5" name="Google Shape;765;p55"/>
          <p:cNvGrpSpPr/>
          <p:nvPr/>
        </p:nvGrpSpPr>
        <p:grpSpPr>
          <a:xfrm>
            <a:off x="1422621" y="2233333"/>
            <a:ext cx="6171429" cy="1314286"/>
            <a:chOff x="1422621" y="2233333"/>
            <a:chExt cx="6171429" cy="1314286"/>
          </a:xfrm>
        </p:grpSpPr>
        <p:pic>
          <p:nvPicPr>
            <p:cNvPr id="766" name="Google Shape;766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22621" y="2233333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9996" y="2375120"/>
              <a:ext cx="4435711" cy="10734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780" y="3248365"/>
            <a:ext cx="11428367" cy="365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" name="Google Shape;773;p56"/>
          <p:cNvGrpSpPr/>
          <p:nvPr/>
        </p:nvGrpSpPr>
        <p:grpSpPr>
          <a:xfrm>
            <a:off x="9512637" y="7761503"/>
            <a:ext cx="6171429" cy="1314286"/>
            <a:chOff x="9512637" y="7761503"/>
            <a:chExt cx="6171429" cy="1314286"/>
          </a:xfrm>
        </p:grpSpPr>
        <p:pic>
          <p:nvPicPr>
            <p:cNvPr id="774" name="Google Shape;774;p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12637" y="7761503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30031" y="7903290"/>
              <a:ext cx="4263149" cy="11305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29042" y="4422089"/>
            <a:ext cx="8011976" cy="2413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56"/>
          <p:cNvGrpSpPr/>
          <p:nvPr/>
        </p:nvGrpSpPr>
        <p:grpSpPr>
          <a:xfrm>
            <a:off x="1422621" y="2233333"/>
            <a:ext cx="6171429" cy="1314286"/>
            <a:chOff x="1422621" y="2233333"/>
            <a:chExt cx="6171429" cy="1314286"/>
          </a:xfrm>
        </p:grpSpPr>
        <p:pic>
          <p:nvPicPr>
            <p:cNvPr id="778" name="Google Shape;778;p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22621" y="2233333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5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9996" y="2375120"/>
              <a:ext cx="4435711" cy="10734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097" y="3400002"/>
            <a:ext cx="2952392" cy="194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6173" y="305051"/>
            <a:ext cx="10086895" cy="965931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9220200" y="7581900"/>
            <a:ext cx="7467600" cy="7620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097" y="3400002"/>
            <a:ext cx="4412639" cy="292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00000" y="450002"/>
            <a:ext cx="9720914" cy="93857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13487400" y="7353300"/>
            <a:ext cx="914400" cy="914400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8232" y="3912121"/>
            <a:ext cx="4754658" cy="103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6910" y="5492711"/>
            <a:ext cx="9063799" cy="95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43626" y="5492711"/>
            <a:ext cx="5516675" cy="107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40233" y="6445944"/>
            <a:ext cx="10020067" cy="97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9296400" y="6286544"/>
            <a:ext cx="1524000" cy="1135956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697" y="954011"/>
            <a:ext cx="2807012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9493" y="2768018"/>
            <a:ext cx="3472411" cy="9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5012" y="5628571"/>
            <a:ext cx="6171429" cy="435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600000" y="1338796"/>
            <a:ext cx="6171429" cy="429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00000" y="5628571"/>
            <a:ext cx="6171429" cy="427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57671" y="1338796"/>
            <a:ext cx="6171429" cy="429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사용자 지정</PresentationFormat>
  <Paragraphs>2</Paragraphs>
  <Slides>56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</cp:revision>
  <dcterms:created xsi:type="dcterms:W3CDTF">2023-02-17T19:43:41Z</dcterms:created>
  <dcterms:modified xsi:type="dcterms:W3CDTF">2023-02-20T08:51:57Z</dcterms:modified>
</cp:coreProperties>
</file>